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9D05"/>
    <a:srgbClr val="F2C816"/>
    <a:srgbClr val="FBEB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74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319C03-7EB6-494E-9F74-708B4E5872CA}" type="datetimeFigureOut">
              <a:rPr lang="es-ES_tradnl" smtClean="0"/>
              <a:pPr/>
              <a:t>12/08/2014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8A9032-7AEC-479D-BFAE-F46470B3F76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ORDEN DEL PORTAFOLIO DIGITAL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0"/>
            <a:ext cx="9144032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86" y="0"/>
            <a:ext cx="91484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5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4</Words>
  <Application>Microsoft Office PowerPoint</Application>
  <PresentationFormat>Presentación en pantalla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ORDEN DEL PORTAFOLIO DIGITAL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CoMpUeXpLoReR Reloaded</dc:creator>
  <cp:lastModifiedBy>Eleazar Libreros</cp:lastModifiedBy>
  <cp:revision>53</cp:revision>
  <dcterms:created xsi:type="dcterms:W3CDTF">2012-04-24T05:47:50Z</dcterms:created>
  <dcterms:modified xsi:type="dcterms:W3CDTF">2014-08-12T12:13:08Z</dcterms:modified>
</cp:coreProperties>
</file>